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  <p:sldMasterId id="2147483978" r:id="rId11"/>
  </p:sldMasterIdLst>
  <p:notesMasterIdLst>
    <p:notesMasterId r:id="rId24"/>
  </p:notesMasterIdLst>
  <p:sldIdLst>
    <p:sldId id="371" r:id="rId12"/>
    <p:sldId id="297" r:id="rId13"/>
    <p:sldId id="1288" r:id="rId14"/>
    <p:sldId id="1287" r:id="rId15"/>
    <p:sldId id="1290" r:id="rId16"/>
    <p:sldId id="1292" r:id="rId17"/>
    <p:sldId id="1293" r:id="rId18"/>
    <p:sldId id="1295" r:id="rId19"/>
    <p:sldId id="1296" r:id="rId20"/>
    <p:sldId id="1297" r:id="rId21"/>
    <p:sldId id="1298" r:id="rId22"/>
    <p:sldId id="378" r:id="rId2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562D3-03DD-1D4B-A47E-435161A63126}" v="1387" dt="2022-07-25T04:15:21.03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24/07/2022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2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  <p:sldLayoutId id="2147483997" r:id="rId19"/>
    <p:sldLayoutId id="2147483998" r:id="rId20"/>
    <p:sldLayoutId id="2147483999" r:id="rId21"/>
    <p:sldLayoutId id="2147484000" r:id="rId22"/>
    <p:sldLayoutId id="2147484001" r:id="rId23"/>
    <p:sldLayoutId id="2147484002" r:id="rId24"/>
    <p:sldLayoutId id="2147484003" r:id="rId25"/>
    <p:sldLayoutId id="2147484004" r:id="rId26"/>
    <p:sldLayoutId id="2147484005" r:id="rId27"/>
    <p:sldLayoutId id="2147484006" r:id="rId28"/>
    <p:sldLayoutId id="2147484007" r:id="rId29"/>
    <p:sldLayoutId id="2147484008" r:id="rId30"/>
    <p:sldLayoutId id="2147484009" r:id="rId31"/>
    <p:sldLayoutId id="214748401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25-07-2022</a:t>
            </a: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028700"/>
            <a:ext cx="16182340" cy="906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518275" y="200025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16918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Secarios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11_Office Theme</vt:lpstr>
      <vt:lpstr>Aspire Overflow | TEAM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ponvizhi.uday</cp:lastModifiedBy>
  <cp:revision>800</cp:revision>
  <dcterms:created xsi:type="dcterms:W3CDTF">2019-07-01T12:55:00Z</dcterms:created>
  <dcterms:modified xsi:type="dcterms:W3CDTF">2022-07-25T04:15:31Z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